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6" r:id="rId19"/>
    <p:sldId id="277" r:id="rId20"/>
    <p:sldId id="273" r:id="rId21"/>
  </p:sldIdLst>
  <p:sldSz cx="5029200" cy="7772400"/>
  <p:notesSz cx="6858000" cy="9144000"/>
  <p:embeddedFontLst>
    <p:embeddedFont>
      <p:font typeface="Crimson Text" panose="02000503000000000000" pitchFamily="2" charset="77"/>
      <p:regular r:id="rId23"/>
      <p:bold r:id="rId24"/>
      <p:italic r:id="rId25"/>
      <p:boldItalic r:id="rId26"/>
    </p:embeddedFont>
    <p:embeddedFont>
      <p:font typeface="Georgia" panose="02040502050405020303" pitchFamily="18"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p15:clr>
            <a:srgbClr val="A4A3A4"/>
          </p15:clr>
        </p15:guide>
        <p15:guide id="2" pos="1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94648"/>
  </p:normalViewPr>
  <p:slideViewPr>
    <p:cSldViewPr snapToGrid="0">
      <p:cViewPr varScale="1">
        <p:scale>
          <a:sx n="103" d="100"/>
          <a:sy n="103" d="100"/>
        </p:scale>
        <p:origin x="3216" y="176"/>
      </p:cViewPr>
      <p:guideLst>
        <p:guide orient="horz" pos="2448"/>
        <p:guide pos="1584"/>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319941" y="685800"/>
            <a:ext cx="2218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b42e7ebd0_0_38: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b42e7ebd0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b42e7ebd0_0_74: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b42e7ebd0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b42e7ebd0_0_78: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b42e7ebd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b42e7ebd0_0_82: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b42e7ebd0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b42e7ebd0_0_86: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b42e7ebd0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b42e7ebd0_0_90: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b42e7ebd0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b42e7ebd0_0_94: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b42e7ebd0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b42e7ebd0_0_82: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b42e7ebd0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1994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b42e7ebd0_0_86: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b42e7ebd0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4205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b42e7ebd0_0_90: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b42e7ebd0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5087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b42e7ebd0_0_94: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b42e7ebd0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9315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b42e7ebd0_0_42: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b42e7ebd0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b42e7ebd0_0_98: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b42e7ebd0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b42e7ebd0_0_46: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8b42e7ebd0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b42e7ebd0_0_50: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b42e7ebd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b42e7ebd0_0_54: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b42e7ebd0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b42e7ebd0_0_58: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b42e7ebd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b42e7ebd0_0_62: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b42e7ebd0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b42e7ebd0_0_66: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b42e7ebd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8b42e7ebd0_0_70:notes"/>
          <p:cNvSpPr>
            <a:spLocks noGrp="1" noRot="1" noChangeAspect="1"/>
          </p:cNvSpPr>
          <p:nvPr>
            <p:ph type="sldImg" idx="2"/>
          </p:nvPr>
        </p:nvSpPr>
        <p:spPr>
          <a:xfrm>
            <a:off x="2319338" y="685800"/>
            <a:ext cx="22193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8b42e7ebd0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1440" y="1125136"/>
            <a:ext cx="4686300" cy="31017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71435" y="4282678"/>
            <a:ext cx="4686300" cy="1197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71435" y="1671478"/>
            <a:ext cx="4686300" cy="2967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171435" y="4763362"/>
            <a:ext cx="4686300" cy="1965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71435" y="3250173"/>
            <a:ext cx="4686300" cy="127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71435" y="672482"/>
            <a:ext cx="4686300" cy="865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71435" y="1741518"/>
            <a:ext cx="4686300" cy="516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71435" y="672482"/>
            <a:ext cx="4686300" cy="865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71435" y="1741518"/>
            <a:ext cx="2199900" cy="516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2657820" y="1741518"/>
            <a:ext cx="2199900" cy="516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71435" y="672482"/>
            <a:ext cx="4686300" cy="865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71435" y="839573"/>
            <a:ext cx="1544400" cy="1141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171435" y="2099840"/>
            <a:ext cx="1544400" cy="4804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69638" y="680227"/>
            <a:ext cx="3502200" cy="6181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514600" y="38"/>
            <a:ext cx="2514600" cy="7772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46025" y="1863464"/>
            <a:ext cx="2224800" cy="2239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146025" y="4235758"/>
            <a:ext cx="2224800" cy="1866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2716725" y="1094347"/>
            <a:ext cx="2110500" cy="55836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71435" y="6392869"/>
            <a:ext cx="3299400" cy="9144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4659852" y="7046639"/>
            <a:ext cx="301800" cy="5949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71435" y="672482"/>
            <a:ext cx="4686300" cy="8655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171435" y="1741518"/>
            <a:ext cx="4686300" cy="516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4659852" y="7046639"/>
            <a:ext cx="301800" cy="5949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62"/>
        <p:cNvGrpSpPr/>
        <p:nvPr/>
      </p:nvGrpSpPr>
      <p:grpSpPr>
        <a:xfrm>
          <a:off x="0" y="0"/>
          <a:ext cx="0" cy="0"/>
          <a:chOff x="0" y="0"/>
          <a:chExt cx="0" cy="0"/>
        </a:xfrm>
      </p:grpSpPr>
      <p:sp>
        <p:nvSpPr>
          <p:cNvPr id="63" name="Google Shape;63;p15"/>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110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07"/>
        <p:cNvGrpSpPr/>
        <p:nvPr/>
      </p:nvGrpSpPr>
      <p:grpSpPr>
        <a:xfrm>
          <a:off x="0" y="0"/>
          <a:ext cx="0" cy="0"/>
          <a:chOff x="0" y="0"/>
          <a:chExt cx="0" cy="0"/>
        </a:xfrm>
      </p:grpSpPr>
      <p:sp>
        <p:nvSpPr>
          <p:cNvPr id="108" name="Google Shape;108;p24"/>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12"/>
        <p:cNvGrpSpPr/>
        <p:nvPr/>
      </p:nvGrpSpPr>
      <p:grpSpPr>
        <a:xfrm>
          <a:off x="0" y="0"/>
          <a:ext cx="0" cy="0"/>
          <a:chOff x="0" y="0"/>
          <a:chExt cx="0" cy="0"/>
        </a:xfrm>
      </p:grpSpPr>
      <p:sp>
        <p:nvSpPr>
          <p:cNvPr id="113" name="Google Shape;113;p25"/>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17"/>
        <p:cNvGrpSpPr/>
        <p:nvPr/>
      </p:nvGrpSpPr>
      <p:grpSpPr>
        <a:xfrm>
          <a:off x="0" y="0"/>
          <a:ext cx="0" cy="0"/>
          <a:chOff x="0" y="0"/>
          <a:chExt cx="0" cy="0"/>
        </a:xfrm>
      </p:grpSpPr>
      <p:sp>
        <p:nvSpPr>
          <p:cNvPr id="118" name="Google Shape;118;p26"/>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2"/>
        <p:cNvGrpSpPr/>
        <p:nvPr/>
      </p:nvGrpSpPr>
      <p:grpSpPr>
        <a:xfrm>
          <a:off x="0" y="0"/>
          <a:ext cx="0" cy="0"/>
          <a:chOff x="0" y="0"/>
          <a:chExt cx="0" cy="0"/>
        </a:xfrm>
      </p:grpSpPr>
      <p:sp>
        <p:nvSpPr>
          <p:cNvPr id="123" name="Google Shape;123;p27"/>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7"/>
        <p:cNvGrpSpPr/>
        <p:nvPr/>
      </p:nvGrpSpPr>
      <p:grpSpPr>
        <a:xfrm>
          <a:off x="0" y="0"/>
          <a:ext cx="0" cy="0"/>
          <a:chOff x="0" y="0"/>
          <a:chExt cx="0" cy="0"/>
        </a:xfrm>
      </p:grpSpPr>
      <p:sp>
        <p:nvSpPr>
          <p:cNvPr id="128" name="Google Shape;128;p28"/>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32"/>
        <p:cNvGrpSpPr/>
        <p:nvPr/>
      </p:nvGrpSpPr>
      <p:grpSpPr>
        <a:xfrm>
          <a:off x="0" y="0"/>
          <a:ext cx="0" cy="0"/>
          <a:chOff x="0" y="0"/>
          <a:chExt cx="0" cy="0"/>
        </a:xfrm>
      </p:grpSpPr>
      <p:sp>
        <p:nvSpPr>
          <p:cNvPr id="133" name="Google Shape;133;p29"/>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17"/>
        <p:cNvGrpSpPr/>
        <p:nvPr/>
      </p:nvGrpSpPr>
      <p:grpSpPr>
        <a:xfrm>
          <a:off x="0" y="0"/>
          <a:ext cx="0" cy="0"/>
          <a:chOff x="0" y="0"/>
          <a:chExt cx="0" cy="0"/>
        </a:xfrm>
      </p:grpSpPr>
      <p:sp>
        <p:nvSpPr>
          <p:cNvPr id="118" name="Google Shape;118;p26"/>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extLst>
      <p:ext uri="{BB962C8B-B14F-4D97-AF65-F5344CB8AC3E}">
        <p14:creationId xmlns:p14="http://schemas.microsoft.com/office/powerpoint/2010/main" val="3908698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2"/>
        <p:cNvGrpSpPr/>
        <p:nvPr/>
      </p:nvGrpSpPr>
      <p:grpSpPr>
        <a:xfrm>
          <a:off x="0" y="0"/>
          <a:ext cx="0" cy="0"/>
          <a:chOff x="0" y="0"/>
          <a:chExt cx="0" cy="0"/>
        </a:xfrm>
      </p:grpSpPr>
      <p:sp>
        <p:nvSpPr>
          <p:cNvPr id="123" name="Google Shape;123;p27"/>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extLst>
      <p:ext uri="{BB962C8B-B14F-4D97-AF65-F5344CB8AC3E}">
        <p14:creationId xmlns:p14="http://schemas.microsoft.com/office/powerpoint/2010/main" val="708248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7"/>
        <p:cNvGrpSpPr/>
        <p:nvPr/>
      </p:nvGrpSpPr>
      <p:grpSpPr>
        <a:xfrm>
          <a:off x="0" y="0"/>
          <a:ext cx="0" cy="0"/>
          <a:chOff x="0" y="0"/>
          <a:chExt cx="0" cy="0"/>
        </a:xfrm>
      </p:grpSpPr>
      <p:sp>
        <p:nvSpPr>
          <p:cNvPr id="128" name="Google Shape;128;p28"/>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extLst>
      <p:ext uri="{BB962C8B-B14F-4D97-AF65-F5344CB8AC3E}">
        <p14:creationId xmlns:p14="http://schemas.microsoft.com/office/powerpoint/2010/main" val="3763541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32"/>
        <p:cNvGrpSpPr/>
        <p:nvPr/>
      </p:nvGrpSpPr>
      <p:grpSpPr>
        <a:xfrm>
          <a:off x="0" y="0"/>
          <a:ext cx="0" cy="0"/>
          <a:chOff x="0" y="0"/>
          <a:chExt cx="0" cy="0"/>
        </a:xfrm>
      </p:grpSpPr>
      <p:sp>
        <p:nvSpPr>
          <p:cNvPr id="133" name="Google Shape;133;p29"/>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extLst>
      <p:ext uri="{BB962C8B-B14F-4D97-AF65-F5344CB8AC3E}">
        <p14:creationId xmlns:p14="http://schemas.microsoft.com/office/powerpoint/2010/main" val="189689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67"/>
        <p:cNvGrpSpPr/>
        <p:nvPr/>
      </p:nvGrpSpPr>
      <p:grpSpPr>
        <a:xfrm>
          <a:off x="0" y="0"/>
          <a:ext cx="0" cy="0"/>
          <a:chOff x="0" y="0"/>
          <a:chExt cx="0" cy="0"/>
        </a:xfrm>
      </p:grpSpPr>
      <p:sp>
        <p:nvSpPr>
          <p:cNvPr id="68" name="Google Shape;68;p16"/>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37"/>
        <p:cNvGrpSpPr/>
        <p:nvPr/>
      </p:nvGrpSpPr>
      <p:grpSpPr>
        <a:xfrm>
          <a:off x="0" y="0"/>
          <a:ext cx="0" cy="0"/>
          <a:chOff x="0" y="0"/>
          <a:chExt cx="0" cy="0"/>
        </a:xfrm>
      </p:grpSpPr>
      <p:sp>
        <p:nvSpPr>
          <p:cNvPr id="138" name="Google Shape;138;p30"/>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72"/>
        <p:cNvGrpSpPr/>
        <p:nvPr/>
      </p:nvGrpSpPr>
      <p:grpSpPr>
        <a:xfrm>
          <a:off x="0" y="0"/>
          <a:ext cx="0" cy="0"/>
          <a:chOff x="0" y="0"/>
          <a:chExt cx="0" cy="0"/>
        </a:xfrm>
      </p:grpSpPr>
      <p:sp>
        <p:nvSpPr>
          <p:cNvPr id="73" name="Google Shape;73;p17"/>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77"/>
        <p:cNvGrpSpPr/>
        <p:nvPr/>
      </p:nvGrpSpPr>
      <p:grpSpPr>
        <a:xfrm>
          <a:off x="0" y="0"/>
          <a:ext cx="0" cy="0"/>
          <a:chOff x="0" y="0"/>
          <a:chExt cx="0" cy="0"/>
        </a:xfrm>
      </p:grpSpPr>
      <p:sp>
        <p:nvSpPr>
          <p:cNvPr id="78" name="Google Shape;78;p18"/>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82"/>
        <p:cNvGrpSpPr/>
        <p:nvPr/>
      </p:nvGrpSpPr>
      <p:grpSpPr>
        <a:xfrm>
          <a:off x="0" y="0"/>
          <a:ext cx="0" cy="0"/>
          <a:chOff x="0" y="0"/>
          <a:chExt cx="0" cy="0"/>
        </a:xfrm>
      </p:grpSpPr>
      <p:sp>
        <p:nvSpPr>
          <p:cNvPr id="83" name="Google Shape;83;p19"/>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87"/>
        <p:cNvGrpSpPr/>
        <p:nvPr/>
      </p:nvGrpSpPr>
      <p:grpSpPr>
        <a:xfrm>
          <a:off x="0" y="0"/>
          <a:ext cx="0" cy="0"/>
          <a:chOff x="0" y="0"/>
          <a:chExt cx="0" cy="0"/>
        </a:xfrm>
      </p:grpSpPr>
      <p:sp>
        <p:nvSpPr>
          <p:cNvPr id="88" name="Google Shape;88;p20"/>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92"/>
        <p:cNvGrpSpPr/>
        <p:nvPr/>
      </p:nvGrpSpPr>
      <p:grpSpPr>
        <a:xfrm>
          <a:off x="0" y="0"/>
          <a:ext cx="0" cy="0"/>
          <a:chOff x="0" y="0"/>
          <a:chExt cx="0" cy="0"/>
        </a:xfrm>
      </p:grpSpPr>
      <p:sp>
        <p:nvSpPr>
          <p:cNvPr id="93" name="Google Shape;93;p21"/>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97"/>
        <p:cNvGrpSpPr/>
        <p:nvPr/>
      </p:nvGrpSpPr>
      <p:grpSpPr>
        <a:xfrm>
          <a:off x="0" y="0"/>
          <a:ext cx="0" cy="0"/>
          <a:chOff x="0" y="0"/>
          <a:chExt cx="0" cy="0"/>
        </a:xfrm>
      </p:grpSpPr>
      <p:sp>
        <p:nvSpPr>
          <p:cNvPr id="98" name="Google Shape;98;p22"/>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02"/>
        <p:cNvGrpSpPr/>
        <p:nvPr/>
      </p:nvGrpSpPr>
      <p:grpSpPr>
        <a:xfrm>
          <a:off x="0" y="0"/>
          <a:ext cx="0" cy="0"/>
          <a:chOff x="0" y="0"/>
          <a:chExt cx="0" cy="0"/>
        </a:xfrm>
      </p:grpSpPr>
      <p:sp>
        <p:nvSpPr>
          <p:cNvPr id="103" name="Google Shape;103;p23"/>
          <p:cNvSpPr txBox="1"/>
          <p:nvPr/>
        </p:nvSpPr>
        <p:spPr>
          <a:xfrm>
            <a:off x="697150" y="682325"/>
            <a:ext cx="3633900" cy="63930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100">
                <a:highlight>
                  <a:srgbClr val="FFFFFF"/>
                </a:highlight>
                <a:latin typeface="Crimson Text"/>
                <a:ea typeface="Crimson Text"/>
                <a:cs typeface="Crimson Text"/>
                <a:sym typeface="Crimson Text"/>
              </a:rPr>
              <a:t>Lorem ipsum dolor sit amet, consectetur adipiscing elit. Phasellus non lectus id mi elementum pulvinar pharetra gravida nulla. Morbi sit amet diam id lectus blandit finibus. Orci varius natoque penatibus et magnis dis parturient montes, nascetur ridiculus mus. Proin tempus, sapien vitae facilisis eleifend, sapien nisi laoreet libero, blandit semper nulla ante eget ante. Nulla nec convallis metus. Mauris rutrum ligula quis orci mollis bibendum. Vestibulum ut sem lacus. Duis vel est convallis, consectetur lorem quis, viverra erat. Vivamus tristique risus eu lorem pretium pellentesque. Maecenas laoreet nisi a ex dictum, ut varius turpis fermentum.</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Nam nec convallis velit. Nunc dictum tristique tellus eu suscipit. Suspendisse magna diam, hendrerit vel maximus scelerisque, ultricies ac sapien. Sed interdum, sem sit amet posuere elementum, mi nulla vulputate nibh, vel efficitur massa risus sit amet augue. Aliquam eget leo volutpat, blandit quam vel, blandit enim. Sed justo augue, ornare ut placerat nec, luctus non dolor. Donec gravida dolor porta neque iaculis, et sagittis erat ornare. Fusce lobortis ultricies nisi, vitae faucibus neque laoreet eget. Nullam eu aliquet dui. Mauris vehicula iaculis massa quis fringilla. Aliquam lobortis, nunc sit amet sagittis tincidunt, enim ante bibendum ligula, at aliquet neque nisi eu mauris. In urna nibh, venenatis eu posuere sed, consectetur ac enim. Duis condimentum id massa sed pulvinar. Quisque porta posuere justo ultrices placerat. Aenean maximus aliquet facilisis.</a:t>
            </a:r>
            <a:endParaRPr sz="1100">
              <a:highlight>
                <a:srgbClr val="FFFFFF"/>
              </a:highlight>
              <a:latin typeface="Crimson Text"/>
              <a:ea typeface="Crimson Text"/>
              <a:cs typeface="Crimson Text"/>
              <a:sym typeface="Crimson Text"/>
            </a:endParaRPr>
          </a:p>
          <a:p>
            <a:pPr marL="0" lvl="0" indent="0" algn="just" rtl="0">
              <a:lnSpc>
                <a:spcPct val="115000"/>
              </a:lnSpc>
              <a:spcBef>
                <a:spcPts val="1100"/>
              </a:spcBef>
              <a:spcAft>
                <a:spcPts val="0"/>
              </a:spcAft>
              <a:buNone/>
            </a:pPr>
            <a:r>
              <a:rPr lang="en" sz="1100">
                <a:highlight>
                  <a:srgbClr val="FFFFFF"/>
                </a:highlight>
                <a:latin typeface="Crimson Text"/>
                <a:ea typeface="Crimson Text"/>
                <a:cs typeface="Crimson Text"/>
                <a:sym typeface="Crimson Text"/>
              </a:rPr>
              <a:t>Vestibulum mattis lacus eu tempor rhoncus. Nunc nec nibh ac nunc pharetra aliquet sed id neque. Donec scelerisque ligula et tempor scelerisque. Proin blandit dapibus sodales. Mauris non est lectus. Maecenas id lorem pharetra, laoreet est at, semper nulla. Nunc in arcu commodo, tempus tellus et, bibendum.</a:t>
            </a:r>
            <a:endParaRPr sz="1100">
              <a:latin typeface="Crimson Text"/>
              <a:ea typeface="Crimson Text"/>
              <a:cs typeface="Crimson Text"/>
              <a:sym typeface="Crimson Text"/>
            </a:endParaRPr>
          </a:p>
          <a:p>
            <a:pPr marL="0" lvl="0" indent="0" algn="l" rtl="0">
              <a:spcBef>
                <a:spcPts val="1100"/>
              </a:spcBef>
              <a:spcAft>
                <a:spcPts val="0"/>
              </a:spcAft>
              <a:buNone/>
            </a:pPr>
            <a:endParaRPr sz="11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6640</Words>
  <Application>Microsoft Macintosh PowerPoint</Application>
  <PresentationFormat>Custom</PresentationFormat>
  <Paragraphs>60</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Georgia</vt:lpstr>
      <vt:lpstr>Crimson Text</vt:lpstr>
      <vt:lpstr>Arial</vt:lpstr>
      <vt:lpstr>Simple Dark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Dan Bernitt</cp:lastModifiedBy>
  <cp:revision>3</cp:revision>
  <dcterms:modified xsi:type="dcterms:W3CDTF">2023-11-18T21:24:53Z</dcterms:modified>
</cp:coreProperties>
</file>